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35B5-5822-CE6B-13EF-3F3F79604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16B52-950A-7DD8-C4E1-BFCF420B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A981-A3B9-4BCB-3944-5746DB79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57E8-BEF4-4DD2-F309-4DF65FAB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9BA47-B4C8-7440-0FD1-76878AEC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06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2BE9-D776-2835-E81E-06C1485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9E2C0-678C-F473-807B-47AE72C6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D6235-D965-E480-4C99-DD4CBB76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95493-DE26-F1AA-5260-3E07D404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CA9B2-64D7-A663-CDB5-595BF2C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22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1D6A8-0F47-69B7-0B75-A4532EED3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8570C-D93B-B60E-F545-7F4293BF1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D8F78-4B5E-B81E-72F8-93A5F71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AEFA4-487B-CDBA-2A2D-727A7B04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9DAE-4634-BF20-5A4B-2E307A39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4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98B7-84C0-F5F2-BCDC-44F253F5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6440-B2D3-6CDB-5384-1352648D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553C2-128F-5930-E63F-260F3061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E0910-1C68-55AE-0F1C-ECF52447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BB3BF-A1BA-CE89-3AB3-580B6C4A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71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3F29-85C0-D76C-614B-3CDE3B34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577BE-58C6-514D-26DD-6AAE4D519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DF26F-A9E2-C2B1-76FC-50CCC585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99E3-AE22-6C01-9C4E-9049AA2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B82F0-DB26-E44E-3444-A84E6E0B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42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0F43-C663-E67B-DD13-C0CEE966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97B9-C16C-9829-C38A-BE849F944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7C948-13DA-165C-2D3B-B965F650B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B5F92-7AA1-C8D3-3999-A85ED28F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70566-0F0D-5BD4-B010-026EAA05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40CE6-F153-3294-A50E-8EC32612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50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CCD4-4271-6C93-9822-E5CDC703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6581-F126-E440-E116-34F5BB0D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1FE2F-64C7-1888-D5BF-B1C478E93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A827F-DFB4-ADFC-16F6-FF3BBEA0A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E509B-5A8F-59A5-ABBC-6691951B0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1A686-449F-D867-128C-7DAC8DB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4094B-6663-3EB7-2705-F44AD9BE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E088D-E31C-FBDD-2D1A-8E980519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08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E93-EDE5-4BF0-19D4-2BDF7335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0AF49-3F65-AE32-22CE-939E3A21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B42ED-67A4-CD3A-D21E-558A8EC4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64DB5-7D6C-5261-E440-A525D13E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01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BB00C-F370-9390-9018-EFE988B9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18D7C-1521-FC37-683D-5056C249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EB479-D8DF-6F7C-3899-4C926ED4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35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7FEC-DA3D-94C0-8B82-9083464E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9572-287D-6185-A06A-86DDDBF9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09D34-60D6-D601-151E-B342180B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0DD34-E03C-3B13-5F1F-F36B4122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22979-03BE-439E-032F-718F21F3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1B89C-611D-463A-9B68-47D66F76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53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9FD5-2677-7C95-9F27-A32F6EB5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2C24A-D749-A9F4-9E84-1457821A0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AB16C-43CE-89FF-03F8-A014D8A9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809C1-DC9F-7947-026D-3102CC39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7B82C-81C9-B31B-9356-8109A044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C259-FDED-F66D-4F4A-5C2BDE43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87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D9D92-0BB0-F910-3997-7F74B233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EC12C-A3CE-D65C-C5EE-AAB609E7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2BF87-7D9D-EAC9-C4F6-2FD8D747F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6FF-C5AC-4A0D-B628-67EBCCA14226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8C1D-0BD4-824D-B2FA-17333FA95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4BC05-4E63-74EE-1D4D-9A8662B59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1D25-CF44-4638-ABDC-621E0816D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30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B9F7-81CD-99F6-CB94-9C092F38F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26A7C-FE71-AE54-7442-E68948CD3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D609C-5911-A0A7-1D5B-E4E99229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052-0730-D608-E1C4-9F6121CC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1A2F-60AB-752E-E06D-F8EEB0F2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F360F-1599-153D-408F-76A0FD23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3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5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9CAB-500E-6F1D-F6BA-6F8832A3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9F15-DC98-3FC0-7B3B-BED2984B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EBCED-DA39-FD11-0FC9-D1D7B426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369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5328-B581-A6AD-EA99-4440E0C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FBE-BF1D-DF00-63B0-21568BE2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32080-53F5-1847-E914-E257668B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974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07B87-C37F-CE5D-35AE-78AAE963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4009"/>
            <a:ext cx="3537857" cy="1913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0EA4E-850F-12D4-DA30-567EC313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56" y="4929900"/>
            <a:ext cx="2558143" cy="1913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5D3037-4A67-33FE-709D-5460A6885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915790"/>
            <a:ext cx="2558143" cy="1915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D71B6-5C86-A507-8EA6-F2BF57B0D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140" y="4886242"/>
            <a:ext cx="3537859" cy="19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128D-BA8F-D3BE-4F2A-AE97A85D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DC7-8BF7-574D-A6D6-9AA444E71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7CD83-117F-DBE1-F64E-ECB94FA0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3696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ECFC-BD1E-C919-47CC-C6346370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2FE2-F6AA-269C-CFA3-33BD6176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C5CC8-8B47-243C-12B6-D7F06796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7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8A5C-34DB-5E08-D29C-A30C118A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D759-BB59-9794-0224-A560B6DA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879DC-2D82-79FC-3E90-1ABEEE3E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5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7638-0962-3AAE-A79A-0F9D010E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7860-824C-168D-459E-C46DAF2E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C9441-88CB-9535-407D-BD3361E4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9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C888-37B2-BFCD-AC8C-4904EEB2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5BD1-07AB-33DF-2FDD-E0B43100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FEB70-FF3F-EF11-AAC4-E86B02B7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5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B25F-F59E-C09A-0735-8E2DD57D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C872-D7EE-D9EB-6503-A596BC6AC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F1570-028F-4ABF-79F7-99C5F66E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72CE-60F1-D1C7-CB0C-1200B8C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253A-8D51-4BF2-0DC7-BC203D0E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A975-09C7-51A3-F42F-256FC919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1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5417-70E8-70B2-FCA0-0B01E56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C301-CFAB-ADC9-A2D2-A4577E94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84341-7F7D-2C4D-8D6B-9C13BF41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7"/>
            <a:ext cx="12262639" cy="68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0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2E84-8445-8F46-1FD9-2F35C94E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0B637-1BED-8095-15E9-D7F8E2D4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F2D5A-1A54-ACB4-0B73-F4A59C8A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" y="1825625"/>
            <a:ext cx="12160563" cy="503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9C233-DD37-3BDF-C6C0-69A06206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"/>
            <a:ext cx="12160563" cy="18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3F51-B19D-8FD0-4705-4FB4FF80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8ABB-9F2B-D48C-061A-E125B664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E2FA7-64F7-D905-43DF-9EEE27BB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4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8620-4138-B6F5-ACCB-1EA3A37D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5032-E835-F547-61BC-210A0871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5836E-BAC2-2E6D-E4D0-C47C5538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50"/>
            <a:ext cx="12194040" cy="68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627F-E662-BD27-8447-8E31C270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ED75-6A1F-A4BF-6D57-7260E5FB8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C2434-A103-134C-22FC-25DC686F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185B-4878-C2E6-EEB2-7B8955BA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1973D-15EB-7EF2-2B86-F831F08C7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DA846-5F2B-4C9B-D733-28CF199F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86" y="-27076"/>
            <a:ext cx="12335486" cy="68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0D3-7819-7441-9D81-13502A75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2CAF-92F6-58C6-24D0-6696BDE47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6C9BD-76DD-A844-79C2-D9F12CB2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0"/>
            <a:ext cx="12192000" cy="68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D50C-6393-F89F-D17D-498601D2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6019-D601-1662-F83B-AA9DAD85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5EF03-19C9-9E0E-3AF0-A5054AEE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7018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4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BA2C-88FA-4A7A-E087-EED2A41C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7F2F-C90D-6761-FB57-3FE0AD607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75A1C-21C7-24EA-52A5-76248C24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024D-24F1-9166-8082-3FCA7053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AF81-220A-BB14-84F3-ED2EDC30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7E5E4-8BC0-9AA0-3856-6CABE4DA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malabika79@gmail.com</dc:creator>
  <cp:lastModifiedBy>malabika79@gmail.com</cp:lastModifiedBy>
  <cp:revision>13</cp:revision>
  <dcterms:created xsi:type="dcterms:W3CDTF">2024-02-15T13:49:46Z</dcterms:created>
  <dcterms:modified xsi:type="dcterms:W3CDTF">2024-02-15T17:16:52Z</dcterms:modified>
</cp:coreProperties>
</file>